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BD53F9-4145-4DA9-AB78-C93447E70C3E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37AF69-512F-463F-8363-3A39C9D637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  <a:solidFill>
            <a:schemeClr val="accent3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 № 6 «СОЛНЫШКО» Г.О.Г. БУЙ</a:t>
            </a:r>
          </a:p>
          <a:p>
            <a:pPr algn="ctr">
              <a:buNone/>
            </a:pP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АРТИКУЛЯЦИОННАЯ ГИМНАСТИКА КАК СРЕДСТВО ФОРМИРОВАНИЯ ПРАВИЛЬНОГО ЗВУКОПРОИЗНОШЕНИЯ</a:t>
            </a:r>
          </a:p>
          <a:p>
            <a:pPr algn="r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</a:p>
          <a:p>
            <a:pPr algn="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– ЛОГОПЕД</a:t>
            </a:r>
          </a:p>
          <a:p>
            <a:pPr algn="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МЕЖИТОВА С. В.</a:t>
            </a:r>
          </a:p>
          <a:p>
            <a:pPr algn="r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– 2022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РЕГУЛЯРНОЕ ВЫПОЛНЕНИЕ АРТИКУЛЯЦИОННОЙ ГИМНАСТИКИ ПОМОЖЕТ: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улучшить кровоснабжение артикуляционных органов;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улучшить подвижность артикуляционных органов;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укрепить мышечную систему языка, губ, щек;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научить ребенка удерживать определенную      артикуляционную позу;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увеличить амплитуду движений;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уменьшить напряженность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артикуляционных органов;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подготовить артикуляционный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аппарат ребенка к правильному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произношению звуков.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pic>
        <p:nvPicPr>
          <p:cNvPr id="4" name="Рисунок 3" descr="https://smollogoped.ru/wp-content/uploads/2019/03/5-1-261x3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356992"/>
            <a:ext cx="2664296" cy="2713484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196751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ВЫПОЛНЕНИЮ АРТИКУЛЯЦИОННОЙ ГИМНАСТИКИ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Проводить артикуляционную гимнастику нужно ежедневно, чтобы вырабатываемые у детей навыки закреплялись.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Артикуляционная гимнастика длится не более 5-8-10 минут.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Чем чаще и качественнее выполняется гимнастика, тем эффективнее пройдет постановка звука.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Каждое упражнение выполняется не более 10 раз.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За прием предлагается 3-5 упражнений, при этом учитываются индивидуальные особенности детей. За 1 прием предлагается только 1 новое упражнение.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Не надо забывать и правила личной гигиены. У ребенка всегда должен быть чистый платочек, чтобы вытирать губы, обязательно чисто вымытые руки и у ребенка и у взрослого. При проведении пассивной гимнастики стерильные салфетки, латок для использованных салфеток. Не забывайте, что через слюну передаются множество микробов.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>
            <a:normAutofit fontScale="92500" lnSpcReduction="20000"/>
          </a:bodyPr>
          <a:lstStyle/>
          <a:p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Упражнения могут выполняться активно (самостоятельно ребенком) и пассивно (с участием логопеда, воспитателя, родителей). Пассивные постепенно переводятся в пассивно-активные, а затем в активные.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При отборе упражнений для артикуляционной гимнастики надо соблюдать определенную последовательность, идти от простых упражнений к более сложным.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Артикуляционную гимнастку выполняют сидя, так как в таком положение у ребенка прямая спина, тело не напряжено, руки и ноги находятся в спокойном положении.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Все артикуляционные упражнения на начальных этапах выполняются перед зеркалом с активным использованием зрительного контроля.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 Артикуляционные упражнения выполняются в медленном темпе, увеличивая под счет.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12.Упражнения прекращают выполнять при гиперемии (покраснении), посинении (цианозе), треморе (мелкие подергивания).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13.Инструкция должна быть короткой и понятной ребенку.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340767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  <a:solidFill>
            <a:schemeClr val="accent3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младшей группы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рассказывают, что в речи принимают участие рот, губы, зубы, язык, кончик языка. Знакомят со следующими упражнениями: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«Улыбка»,«Заборчик»,»Трубочка», «Часики», «Качели».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средней группе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вводятся новые понятия 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верхняя и нижняя губа, верхние и нижние зубы, бугорки за верхними зубами.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старшей группе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вводится понятие –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спинка языка.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пяти, шести лет и старше смогут при помощи артикуляционной гимнастики преодолеть уже сложившиеся нарушения звукопроизношения.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подготовительной группе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уделяем внимание упражнениям на дифференциацию звуков, соотнесение движений с произнесением звуков. 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52737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РАБОТА ВОСПИТАТЕЛЯ И ЛОГОПЕДА</a:t>
            </a:r>
            <a:br>
              <a:rPr lang="ru-RU" b="1" i="1" u="sng" dirty="0" smtClean="0">
                <a:solidFill>
                  <a:srgbClr val="002060"/>
                </a:solidFill>
              </a:rPr>
            </a:br>
            <a:endParaRPr lang="ru-RU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9" y="1412776"/>
          <a:ext cx="7128792" cy="478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/>
                <a:gridCol w="2448272"/>
                <a:gridCol w="2520281"/>
              </a:tblGrid>
              <a:tr h="47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Факторы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Воспитатель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1600" i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Логопед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solidFill>
                      <a:schemeClr val="bg2"/>
                    </a:solidFill>
                  </a:tcPr>
                </a:tc>
              </a:tr>
              <a:tr h="1190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Педагогическая цель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Стимулирует естественное появление звуков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Преодолевает сложившиеся нарушения звукопроизношения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1190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организации гимнастики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Преобладает фронтальная форма организации гимнастики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Преобладает индивидуальная форма организации гимнастики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95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Адресация упражнений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Преобладают </a:t>
                      </a:r>
                      <a:r>
                        <a:rPr lang="ru-RU" sz="1400" b="1" i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общеразвивающие</a:t>
                      </a: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упражнения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Преобладают специфические упражнения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941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Характер выполнения упражнений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Преобладают динамические упражнения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Преобладают статические упражнения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52735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7" y="1196753"/>
          <a:ext cx="7056786" cy="4995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2"/>
                <a:gridCol w="2352262"/>
                <a:gridCol w="2352262"/>
              </a:tblGrid>
              <a:tr h="1424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Роль воспитанника в процессе коррекции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Используется активная артикуляционная гимнастика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Используются пассивная, пассивно-активная и активная артикуляционная гимнастика</a:t>
                      </a:r>
                      <a:endParaRPr lang="ru-RU" sz="1100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solidFill>
                      <a:schemeClr val="bg2"/>
                    </a:solidFill>
                  </a:tcPr>
                </a:tc>
              </a:tr>
              <a:tr h="2889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Критерии отбора упражнений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Учет нормальной артикуляции вызываемого звука, возможность использования зрительного контроля со стороны педагога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Учет нормальной артикуляции вызываемого звука, учет конкретной формы (пропуск, замена, искажение)</a:t>
                      </a:r>
                      <a:b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нарушения воспитываемого звука, учет индивидуальных особенностей и возможностей ребенка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  <a:tr h="654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Нагрузка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Умеренная, доступная для большинства детей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минимальной до максимальной</a:t>
                      </a:r>
                      <a:endParaRPr lang="ru-RU" sz="1100" b="1" i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Таким образом, и воспитатель, и логопед должны ясно представлять характер и особенности своей работы, чтобы, помогая друг другу, достигнуть единой цели – воспитать у ребёнка правильную речь и подготовить его для успешного обучения в школе.</a:t>
            </a:r>
          </a:p>
          <a:p>
            <a:r>
              <a:rPr lang="ru-RU" dirty="0" smtClean="0"/>
              <a:t>       </a:t>
            </a:r>
            <a:r>
              <a:rPr lang="ru-RU" b="1" dirty="0" smtClean="0"/>
              <a:t>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196752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  <a:solidFill>
            <a:schemeClr val="accent3"/>
          </a:solidFill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56992"/>
            <a:ext cx="2232248" cy="282156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59896"/>
          </a:xfrm>
          <a:solidFill>
            <a:schemeClr val="accent3"/>
          </a:solidFill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все нас понимали, что говорим мы разбирали,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один у нас совет: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артикуляционной гимнастике – привет!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гимнастику начнём, ротик быстро разовьём,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 мы укрепим и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заговорим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чисто, очень внятно,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всем было понятно!</a:t>
            </a:r>
            <a:endParaRPr lang="ru-RU" i="1" dirty="0" smtClean="0"/>
          </a:p>
          <a:p>
            <a:pPr algn="r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(Неуймина Т.Б.)</a:t>
            </a:r>
          </a:p>
          <a:p>
            <a:endParaRPr lang="ru-RU" dirty="0"/>
          </a:p>
        </p:txBody>
      </p:sp>
      <p:pic>
        <p:nvPicPr>
          <p:cNvPr id="4" name="Рисунок 3" descr="https://smollogoped.ru/wp-content/uploads/2019/03/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37112"/>
            <a:ext cx="3168352" cy="1873374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271864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Нарушение произношения может быть вызвано следующими причинами:</a:t>
            </a:r>
            <a:endParaRPr lang="ru-RU" sz="32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Дефектами строения артикуляционного аппарата.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Недостаточной 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артикуляционных движений.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 Недостатками в развитии фонематического слуха.</a:t>
            </a:r>
          </a:p>
          <a:p>
            <a:endParaRPr lang="ru-RU" dirty="0"/>
          </a:p>
        </p:txBody>
      </p:sp>
      <p:pic>
        <p:nvPicPr>
          <p:cNvPr id="4" name="Рисунок 3" descr="https://smollogoped.ru/wp-content/uploads/2019/03/10-283x30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933056"/>
            <a:ext cx="2448272" cy="228143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52735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АРТИКУЛЯЦИННОЙ ГИМНАСТИКИ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выработка полноценных движений и определённых положений органов артикуляционного аппарата, умение объединять простые  движения в сложные, необходимые для правильного произнесения звуков.</a:t>
            </a:r>
          </a:p>
          <a:p>
            <a:endParaRPr lang="ru-RU" dirty="0"/>
          </a:p>
        </p:txBody>
      </p:sp>
      <p:pic>
        <p:nvPicPr>
          <p:cNvPr id="5" name="Рисунок 4" descr="https://smollogoped.ru/wp-content/uploads/2019/03/6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09120"/>
            <a:ext cx="2520280" cy="167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52736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  <a:solidFill>
            <a:schemeClr val="accent3"/>
          </a:solidFill>
        </p:spPr>
        <p:txBody>
          <a:bodyPr/>
          <a:lstStyle/>
          <a:p>
            <a:pPr algn="ctr">
              <a:buNone/>
            </a:pP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АРТИКУЛЯЦИОННАЯ ГИМНАСТИКА 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комплекс специальных упражнений, направленных на укрепление  мышц артикуляционного аппарата, развитие силы, подвижности и дифференцированности движений органов, участвующих в речевом процессе.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СТАТИЧЕСКИЕ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удержание органов артикуляции в определенной позе.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служат для формирования артикуляционного уклада.</a:t>
            </a:r>
          </a:p>
          <a:p>
            <a:pPr lvl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</a:p>
          <a:p>
            <a:pPr lvl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«Улыбка» </a:t>
            </a:r>
          </a:p>
          <a:p>
            <a:pPr lvl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«Трубочка»</a:t>
            </a:r>
          </a:p>
          <a:p>
            <a:pPr lvl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«Окошко» </a:t>
            </a:r>
          </a:p>
          <a:p>
            <a:pPr lvl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«Блинчик» </a:t>
            </a:r>
          </a:p>
          <a:p>
            <a:pPr lvl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«Иголочка»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smollogoped.ru/wp-content/uploads/2019/03/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08919"/>
            <a:ext cx="1440000" cy="144000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5" name="Рисунок 4" descr="https://smollogoped.ru/wp-content/uploads/2019/03/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437112"/>
            <a:ext cx="1440160" cy="144000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6" name="Рисунок 5" descr="image004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08920"/>
            <a:ext cx="1440160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://www.logopedcd.ru/uploads/posts/1316708108_pin.jpg"/>
          <p:cNvPicPr/>
          <p:nvPr/>
        </p:nvPicPr>
        <p:blipFill>
          <a:blip r:embed="rId5" cstate="print"/>
          <a:srcRect l="7673" t="13946" r="55500" b="30272"/>
          <a:stretch>
            <a:fillRect/>
          </a:stretch>
        </p:blipFill>
        <p:spPr bwMode="auto">
          <a:xfrm>
            <a:off x="4932040" y="4437111"/>
            <a:ext cx="1440160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http://teplostan.ucoz.com/12.jpg"/>
          <p:cNvPicPr/>
          <p:nvPr/>
        </p:nvPicPr>
        <p:blipFill>
          <a:blip r:embed="rId6" cstate="print"/>
          <a:srcRect l="38478" t="26196" r="42181" b="56610"/>
          <a:stretch>
            <a:fillRect/>
          </a:stretch>
        </p:blipFill>
        <p:spPr bwMode="auto">
          <a:xfrm>
            <a:off x="6588224" y="3501008"/>
            <a:ext cx="1944216" cy="1347589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  <a:solidFill>
            <a:schemeClr val="accent3"/>
          </a:solidFill>
        </p:spPr>
        <p:txBody>
          <a:bodyPr/>
          <a:lstStyle/>
          <a:p>
            <a:pPr lvl="0"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ДИНАМИЧЕСКИЕ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многократное повторение одного и того же движения.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Важны для точности переключения артикуляционной позы в потоке речи.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«Улыбка-Трубочка» 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«Качели»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«Часики»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«Блинчик - Иголочка»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__1497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t="1421" r="8871" b="6660"/>
          <a:stretch>
            <a:fillRect/>
          </a:stretch>
        </p:blipFill>
        <p:spPr bwMode="auto">
          <a:xfrm>
            <a:off x="4860032" y="2636912"/>
            <a:ext cx="3240000" cy="14400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</p:pic>
      <p:pic>
        <p:nvPicPr>
          <p:cNvPr id="5" name="Рисунок 4" descr="__10048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5104"/>
            <a:ext cx="3240000" cy="14400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124743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/>
          <a:lstStyle/>
          <a:p>
            <a:pPr lvl="0"/>
            <a:endParaRPr lang="ru-RU" sz="28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КОМБИНИРОВАННЫЕ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статические и динамические упражнения, объединённые в единые динамические комплексы, необходимые для развития навыка плавного переключения с одного движения на другое, а также для сочетания движений губ и языка при совместном их участии в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артикулировании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ПРОВЕДЕНИЯ АРТИКУЛЯЦИОННОЙ ГИМНАСТИКИ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педагог рассказывает о выполнении упражнений;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предлагает образец выполнения упражнения;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контролирует и корректирует выполнение упражнений ребенком.</a:t>
            </a: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Важно не количество упражнений,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 качество их выполнения. </a:t>
            </a:r>
            <a:endParaRPr lang="ru-RU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645024"/>
            <a:ext cx="2334319" cy="245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819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  детский сад № 6 «Солнышко» городского округа город Буй   Артикуляционная гимнастика как средство формирования правильного звукопроизношения</dc:title>
  <dc:creator>Пользователь</dc:creator>
  <cp:lastModifiedBy>Пользователь</cp:lastModifiedBy>
  <cp:revision>26</cp:revision>
  <dcterms:created xsi:type="dcterms:W3CDTF">2021-11-29T13:12:46Z</dcterms:created>
  <dcterms:modified xsi:type="dcterms:W3CDTF">2021-12-09T15:12:30Z</dcterms:modified>
</cp:coreProperties>
</file>