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 varScale="1">
        <p:scale>
          <a:sx n="69" d="100"/>
          <a:sy n="69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BC69-F8B5-4AD0-9B0E-1856D8EA319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9E4A-3545-4446-B06C-3B0D28BB8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6;&#1077;&#1083;&#1077;&#1079;&#1085;&#1086;&#1074;&#1099;%20-%20&#1055;&#1072;&#1088;&#1086;&#1074;&#1086;&#1079;.mp3" TargetMode="Externa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6;&#1077;&#1083;&#1077;&#1079;&#1085;&#1086;&#1074;&#1099;%20-%20&#1055;&#1072;&#1088;&#1086;&#1074;&#1086;&#1079;.mp3" TargetMode="External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9813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59471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a typeface="Segoe UI Black" pitchFamily="34" charset="0"/>
                <a:cs typeface="Segoe UI Black" pitchFamily="34" charset="0"/>
              </a:rPr>
              <a:t>Дидактическая игра</a:t>
            </a:r>
            <a:r>
              <a:rPr lang="ru-RU" sz="4800" b="1" dirty="0" smtClean="0"/>
              <a:t> </a:t>
            </a:r>
            <a:r>
              <a:rPr lang="ru-RU" sz="7200" dirty="0" smtClean="0">
                <a:solidFill>
                  <a:srgbClr val="00589A"/>
                </a:solidFill>
                <a:latin typeface="Chocogirl" pitchFamily="82" charset="0"/>
              </a:rPr>
              <a:t>Паровозик</a:t>
            </a:r>
            <a:endParaRPr lang="ru-RU" dirty="0">
              <a:solidFill>
                <a:srgbClr val="00589A"/>
              </a:solidFill>
              <a:latin typeface="Chocogirl" pitchFamily="82" charset="0"/>
            </a:endParaRPr>
          </a:p>
        </p:txBody>
      </p:sp>
      <p:sp>
        <p:nvSpPr>
          <p:cNvPr id="7" name="Стрелка влево 6">
            <a:hlinkClick r:id="rId4" action="ppaction://hlinksldjump"/>
          </p:cNvPr>
          <p:cNvSpPr/>
          <p:nvPr/>
        </p:nvSpPr>
        <p:spPr>
          <a:xfrm flipH="1">
            <a:off x="1331640" y="6287202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Железновы - Паровоз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16416" y="5940896"/>
            <a:ext cx="448816" cy="448816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3275856" y="3933056"/>
            <a:ext cx="2592288" cy="1872208"/>
            <a:chOff x="1187624" y="1340768"/>
            <a:chExt cx="5616624" cy="432048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187624" y="2924944"/>
              <a:ext cx="5184576" cy="1800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>
              <a:off x="4283968" y="1340768"/>
              <a:ext cx="2088232" cy="1584176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40364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48376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29208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21196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1835696" y="1700808"/>
              <a:ext cx="1008112" cy="1224136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60032" y="1700808"/>
              <a:ext cx="93610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6200000">
              <a:off x="6120172" y="3537012"/>
              <a:ext cx="936104" cy="432048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46062" y="548680"/>
            <a:ext cx="5451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+mj-lt"/>
                <a:cs typeface="Arial" pitchFamily="34" charset="0"/>
              </a:rPr>
              <a:t>Частное дошкольное образовательное учреждение</a:t>
            </a:r>
          </a:p>
          <a:p>
            <a:pPr algn="ctr"/>
            <a:r>
              <a:rPr lang="ru-RU" dirty="0" smtClean="0">
                <a:latin typeface="+mj-lt"/>
                <a:cs typeface="Arial" pitchFamily="34" charset="0"/>
              </a:rPr>
              <a:t>Детский сад № 82 открытого акционерного общества</a:t>
            </a:r>
          </a:p>
          <a:p>
            <a:pPr algn="ctr"/>
            <a:r>
              <a:rPr lang="ru-RU" dirty="0" smtClean="0">
                <a:latin typeface="+mj-lt"/>
                <a:cs typeface="Arial" pitchFamily="34" charset="0"/>
              </a:rPr>
              <a:t>«Российские железные дороги»</a:t>
            </a:r>
            <a:endParaRPr lang="ru-RU" dirty="0">
              <a:latin typeface="+mj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960" y="63093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9144000" y="1700808"/>
            <a:ext cx="5616624" cy="4320480"/>
            <a:chOff x="1187624" y="1340768"/>
            <a:chExt cx="5616624" cy="43204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87624" y="2924944"/>
              <a:ext cx="5184576" cy="1800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>
              <a:off x="4283968" y="1340768"/>
              <a:ext cx="2088232" cy="1584176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0364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48376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29208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21196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flipV="1">
              <a:off x="1835696" y="1700808"/>
              <a:ext cx="1008112" cy="1224136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860032" y="1700808"/>
              <a:ext cx="93610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6200000">
              <a:off x="6120172" y="3537012"/>
              <a:ext cx="936104" cy="432048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7599 0.01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356992"/>
            <a:ext cx="5184576" cy="1800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339752" y="5157192"/>
            <a:ext cx="4968552" cy="936104"/>
            <a:chOff x="2339752" y="5157192"/>
            <a:chExt cx="4968552" cy="936104"/>
          </a:xfrm>
        </p:grpSpPr>
        <p:sp>
          <p:nvSpPr>
            <p:cNvPr id="7" name="Овал 6"/>
            <p:cNvSpPr/>
            <p:nvPr/>
          </p:nvSpPr>
          <p:spPr>
            <a:xfrm>
              <a:off x="2339752" y="5157192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419872" y="5157192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228184" y="5157192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148064" y="5157192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flipV="1">
            <a:off x="2771800" y="2132856"/>
            <a:ext cx="1008112" cy="122413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5220072" y="1772816"/>
            <a:ext cx="2088232" cy="1584176"/>
            <a:chOff x="5220072" y="1772816"/>
            <a:chExt cx="2088232" cy="1584176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>
              <a:off x="5220072" y="1772816"/>
              <a:ext cx="2088232" cy="1584176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796136" y="2132856"/>
              <a:ext cx="93610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Равнобедренный треугольник 12"/>
          <p:cNvSpPr/>
          <p:nvPr/>
        </p:nvSpPr>
        <p:spPr>
          <a:xfrm rot="16200000">
            <a:off x="7056276" y="3969060"/>
            <a:ext cx="93610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45278 -0.59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29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1.01597 -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0" y="-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53542 -0.70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00" y="-35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23528" y="404664"/>
            <a:ext cx="2592288" cy="1872208"/>
            <a:chOff x="1187624" y="1340768"/>
            <a:chExt cx="5616624" cy="432048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187624" y="2924944"/>
              <a:ext cx="5184576" cy="1800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>
              <a:off x="4283968" y="1340768"/>
              <a:ext cx="2088232" cy="1584176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40364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48376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29208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421196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 flipV="1">
              <a:off x="1835696" y="1700808"/>
              <a:ext cx="1008112" cy="1224136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60032" y="1700808"/>
              <a:ext cx="93610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 rot="16200000">
              <a:off x="6120172" y="3537012"/>
              <a:ext cx="936104" cy="432048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9512" y="260648"/>
            <a:ext cx="2880320" cy="20882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89396" y="3501008"/>
            <a:ext cx="4054604" cy="14101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89396" y="1844824"/>
            <a:ext cx="4054604" cy="14101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04048" y="260896"/>
            <a:ext cx="4054604" cy="141015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89396" y="5157192"/>
            <a:ext cx="4054604" cy="141015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лево 29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-0.45156 0.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46736 -0.18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45938 0.054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11 0.01274 L -0.45938 0.548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260648"/>
            <a:ext cx="2880320" cy="2088232"/>
            <a:chOff x="179512" y="260648"/>
            <a:chExt cx="2880320" cy="2088232"/>
          </a:xfrm>
        </p:grpSpPr>
        <p:grpSp>
          <p:nvGrpSpPr>
            <p:cNvPr id="15" name="Группа 13"/>
            <p:cNvGrpSpPr/>
            <p:nvPr/>
          </p:nvGrpSpPr>
          <p:grpSpPr>
            <a:xfrm>
              <a:off x="323528" y="404664"/>
              <a:ext cx="2592288" cy="1872208"/>
              <a:chOff x="1187624" y="1340768"/>
              <a:chExt cx="5616624" cy="4320480"/>
            </a:xfrm>
          </p:grpSpPr>
          <p:sp>
            <p:nvSpPr>
              <p:cNvPr id="17" name="Прямоугольник 14"/>
              <p:cNvSpPr/>
              <p:nvPr/>
            </p:nvSpPr>
            <p:spPr>
              <a:xfrm>
                <a:off x="1187624" y="2924944"/>
                <a:ext cx="5184576" cy="1800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с двумя скругленными соседними углами 17"/>
              <p:cNvSpPr/>
              <p:nvPr/>
            </p:nvSpPr>
            <p:spPr>
              <a:xfrm>
                <a:off x="4283968" y="1340768"/>
                <a:ext cx="2088232" cy="1584176"/>
              </a:xfrm>
              <a:prstGeom prst="round2Same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40364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48376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9208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421196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Равнобедренный треугольник 22"/>
              <p:cNvSpPr/>
              <p:nvPr/>
            </p:nvSpPr>
            <p:spPr>
              <a:xfrm flipV="1">
                <a:off x="1835696" y="1700808"/>
                <a:ext cx="1008112" cy="1224136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860032" y="1700808"/>
                <a:ext cx="936104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rot="16200000">
                <a:off x="6120172" y="3537012"/>
                <a:ext cx="936104" cy="4320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79512" y="260648"/>
              <a:ext cx="2880320" cy="208823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Стрелка влево 25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6984268" y="404664"/>
            <a:ext cx="1633105" cy="1240938"/>
            <a:chOff x="6984268" y="404664"/>
            <a:chExt cx="1633105" cy="1240938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>
              <a:off x="6984268" y="404664"/>
              <a:ext cx="1633105" cy="1240938"/>
            </a:xfrm>
            <a:prstGeom prst="round2Same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434779" y="686695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984268" y="2012843"/>
            <a:ext cx="1633105" cy="1240938"/>
            <a:chOff x="6984268" y="2012843"/>
            <a:chExt cx="1633105" cy="1240938"/>
          </a:xfrm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>
              <a:off x="6984268" y="2012843"/>
              <a:ext cx="1633105" cy="1240938"/>
            </a:xfrm>
            <a:prstGeom prst="round2Same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434779" y="2294874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984268" y="3621022"/>
            <a:ext cx="1633105" cy="1240938"/>
            <a:chOff x="3321092" y="2708920"/>
            <a:chExt cx="1633105" cy="1240938"/>
          </a:xfrm>
        </p:grpSpPr>
        <p:sp>
          <p:nvSpPr>
            <p:cNvPr id="36" name="Прямоугольник с двумя скругленными соседними углами 35"/>
            <p:cNvSpPr/>
            <p:nvPr/>
          </p:nvSpPr>
          <p:spPr>
            <a:xfrm>
              <a:off x="3321092" y="2708920"/>
              <a:ext cx="1633105" cy="1240938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771603" y="2990951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984268" y="5229200"/>
            <a:ext cx="1633105" cy="1240938"/>
            <a:chOff x="6984268" y="5229200"/>
            <a:chExt cx="1633105" cy="1240938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>
              <a:off x="6984268" y="5229200"/>
              <a:ext cx="1633105" cy="1240938"/>
            </a:xfrm>
            <a:prstGeom prst="round2Same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434779" y="5511231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899592" y="3933056"/>
            <a:ext cx="4054604" cy="141015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40035 0.34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1503E-6 L -0.40035 0.105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6821E-6 L -0.40035 -0.128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12139E-6 L -0.40035 -0.36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49" name="Группа 48"/>
          <p:cNvGrpSpPr/>
          <p:nvPr/>
        </p:nvGrpSpPr>
        <p:grpSpPr>
          <a:xfrm>
            <a:off x="899592" y="2708920"/>
            <a:ext cx="4054605" cy="2651095"/>
            <a:chOff x="899592" y="2708920"/>
            <a:chExt cx="4054605" cy="265109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9592" y="3949858"/>
              <a:ext cx="4054604" cy="1410157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>
              <a:off x="3321092" y="2708920"/>
              <a:ext cx="1633105" cy="1240938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771603" y="2990951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260648"/>
            <a:ext cx="2880320" cy="2088232"/>
            <a:chOff x="179512" y="260648"/>
            <a:chExt cx="2880320" cy="2088232"/>
          </a:xfrm>
        </p:grpSpPr>
        <p:grpSp>
          <p:nvGrpSpPr>
            <p:cNvPr id="15" name="Группа 13"/>
            <p:cNvGrpSpPr/>
            <p:nvPr/>
          </p:nvGrpSpPr>
          <p:grpSpPr>
            <a:xfrm>
              <a:off x="323528" y="404664"/>
              <a:ext cx="2592288" cy="1872208"/>
              <a:chOff x="1187624" y="1340768"/>
              <a:chExt cx="5616624" cy="4320480"/>
            </a:xfrm>
          </p:grpSpPr>
          <p:sp>
            <p:nvSpPr>
              <p:cNvPr id="17" name="Прямоугольник 14"/>
              <p:cNvSpPr/>
              <p:nvPr/>
            </p:nvSpPr>
            <p:spPr>
              <a:xfrm>
                <a:off x="1187624" y="2924944"/>
                <a:ext cx="5184576" cy="1800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с двумя скругленными соседними углами 17"/>
              <p:cNvSpPr/>
              <p:nvPr/>
            </p:nvSpPr>
            <p:spPr>
              <a:xfrm>
                <a:off x="4283968" y="1340768"/>
                <a:ext cx="2088232" cy="1584176"/>
              </a:xfrm>
              <a:prstGeom prst="round2Same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40364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48376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9208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421196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Равнобедренный треугольник 22"/>
              <p:cNvSpPr/>
              <p:nvPr/>
            </p:nvSpPr>
            <p:spPr>
              <a:xfrm flipV="1">
                <a:off x="1835696" y="1700808"/>
                <a:ext cx="1008112" cy="1224136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860032" y="1700808"/>
                <a:ext cx="936104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rot="16200000">
                <a:off x="6120172" y="3537012"/>
                <a:ext cx="936104" cy="4320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79512" y="260648"/>
              <a:ext cx="2880320" cy="208823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Стрелка влево 25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5258338" y="332656"/>
            <a:ext cx="3885662" cy="733281"/>
            <a:chOff x="1068534" y="5360015"/>
            <a:chExt cx="3885662" cy="733281"/>
          </a:xfrm>
          <a:solidFill>
            <a:srgbClr val="C00000"/>
          </a:solidFill>
        </p:grpSpPr>
        <p:sp>
          <p:nvSpPr>
            <p:cNvPr id="30" name="Овал 29"/>
            <p:cNvSpPr/>
            <p:nvPr/>
          </p:nvSpPr>
          <p:spPr>
            <a:xfrm>
              <a:off x="1068534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913243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109487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64778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258338" y="1748813"/>
            <a:ext cx="3885662" cy="733281"/>
            <a:chOff x="1068534" y="5360015"/>
            <a:chExt cx="3885662" cy="733281"/>
          </a:xfrm>
          <a:solidFill>
            <a:srgbClr val="00B050"/>
          </a:solidFill>
        </p:grpSpPr>
        <p:sp>
          <p:nvSpPr>
            <p:cNvPr id="35" name="Овал 34"/>
            <p:cNvSpPr/>
            <p:nvPr/>
          </p:nvSpPr>
          <p:spPr>
            <a:xfrm>
              <a:off x="1068534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3243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109487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264778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5258338" y="3164970"/>
            <a:ext cx="3885662" cy="733281"/>
            <a:chOff x="1068534" y="5360015"/>
            <a:chExt cx="3885662" cy="733281"/>
          </a:xfrm>
        </p:grpSpPr>
        <p:sp>
          <p:nvSpPr>
            <p:cNvPr id="40" name="Овал 39"/>
            <p:cNvSpPr/>
            <p:nvPr/>
          </p:nvSpPr>
          <p:spPr>
            <a:xfrm>
              <a:off x="1068534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913243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109487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64778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258338" y="4581128"/>
            <a:ext cx="3885662" cy="733281"/>
            <a:chOff x="1068534" y="5360015"/>
            <a:chExt cx="3885662" cy="733281"/>
          </a:xfrm>
          <a:solidFill>
            <a:srgbClr val="0070C0"/>
          </a:solidFill>
        </p:grpSpPr>
        <p:sp>
          <p:nvSpPr>
            <p:cNvPr id="45" name="Овал 44"/>
            <p:cNvSpPr/>
            <p:nvPr/>
          </p:nvSpPr>
          <p:spPr>
            <a:xfrm>
              <a:off x="1068534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913243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4109487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264778" y="5360015"/>
              <a:ext cx="844709" cy="733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0405E-6 L -0.46076 0.733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3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90751E-6 L -0.46076 0.526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2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67052E-7 L -0.46076 0.320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4162E-6 L -0.45295 0.103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3949858"/>
            <a:ext cx="4054604" cy="141015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321092" y="2708920"/>
            <a:ext cx="1633105" cy="1240938"/>
          </a:xfrm>
          <a:prstGeom prst="round2Same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68534" y="5360015"/>
            <a:ext cx="844709" cy="733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13243" y="5360015"/>
            <a:ext cx="844709" cy="733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09487" y="5360015"/>
            <a:ext cx="844709" cy="733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64778" y="5360015"/>
            <a:ext cx="844709" cy="733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7092280" y="620688"/>
            <a:ext cx="788395" cy="958907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71603" y="2990951"/>
            <a:ext cx="732081" cy="676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260648"/>
            <a:ext cx="2880320" cy="2088232"/>
            <a:chOff x="179512" y="260648"/>
            <a:chExt cx="2880320" cy="2088232"/>
          </a:xfrm>
        </p:grpSpPr>
        <p:grpSp>
          <p:nvGrpSpPr>
            <p:cNvPr id="15" name="Группа 13"/>
            <p:cNvGrpSpPr/>
            <p:nvPr/>
          </p:nvGrpSpPr>
          <p:grpSpPr>
            <a:xfrm>
              <a:off x="323528" y="404664"/>
              <a:ext cx="2592288" cy="1872208"/>
              <a:chOff x="1187624" y="1340768"/>
              <a:chExt cx="5616624" cy="4320480"/>
            </a:xfrm>
          </p:grpSpPr>
          <p:sp>
            <p:nvSpPr>
              <p:cNvPr id="17" name="Прямоугольник 14"/>
              <p:cNvSpPr/>
              <p:nvPr/>
            </p:nvSpPr>
            <p:spPr>
              <a:xfrm>
                <a:off x="1187624" y="2924944"/>
                <a:ext cx="5184576" cy="1800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с двумя скругленными соседними углами 17"/>
              <p:cNvSpPr/>
              <p:nvPr/>
            </p:nvSpPr>
            <p:spPr>
              <a:xfrm>
                <a:off x="4283968" y="1340768"/>
                <a:ext cx="2088232" cy="1584176"/>
              </a:xfrm>
              <a:prstGeom prst="round2Same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40364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48376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9208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421196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Равнобедренный треугольник 22"/>
              <p:cNvSpPr/>
              <p:nvPr/>
            </p:nvSpPr>
            <p:spPr>
              <a:xfrm flipV="1">
                <a:off x="1835696" y="1700808"/>
                <a:ext cx="1008112" cy="1224136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860032" y="1700808"/>
                <a:ext cx="936104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rot="16200000">
                <a:off x="6120172" y="3537012"/>
                <a:ext cx="936104" cy="4320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79512" y="260648"/>
              <a:ext cx="2880320" cy="208823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Стрелка влево 25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flipV="1">
            <a:off x="7092280" y="1988840"/>
            <a:ext cx="788395" cy="958907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flipV="1">
            <a:off x="7092280" y="3356992"/>
            <a:ext cx="788395" cy="958907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flipV="1">
            <a:off x="7092280" y="4725144"/>
            <a:ext cx="788395" cy="95890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62587 0.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-0.62587 0.15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62587 -0.04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6 L -0.62587 -0.248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-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2" name="Группа 31"/>
          <p:cNvGrpSpPr/>
          <p:nvPr/>
        </p:nvGrpSpPr>
        <p:grpSpPr>
          <a:xfrm>
            <a:off x="899592" y="2708920"/>
            <a:ext cx="4054605" cy="3384376"/>
            <a:chOff x="899592" y="2708920"/>
            <a:chExt cx="4054605" cy="33843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9592" y="3949858"/>
              <a:ext cx="4054604" cy="1410157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>
              <a:off x="3321092" y="2708920"/>
              <a:ext cx="1633105" cy="1240938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068534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913243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109487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64778" y="5360015"/>
              <a:ext cx="844709" cy="733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1406418" y="2990951"/>
              <a:ext cx="788395" cy="958907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771603" y="2990951"/>
              <a:ext cx="732081" cy="6768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9512" y="260648"/>
            <a:ext cx="2880320" cy="2088232"/>
            <a:chOff x="179512" y="260648"/>
            <a:chExt cx="2880320" cy="2088232"/>
          </a:xfrm>
        </p:grpSpPr>
        <p:grpSp>
          <p:nvGrpSpPr>
            <p:cNvPr id="15" name="Группа 13"/>
            <p:cNvGrpSpPr/>
            <p:nvPr/>
          </p:nvGrpSpPr>
          <p:grpSpPr>
            <a:xfrm>
              <a:off x="323528" y="404664"/>
              <a:ext cx="2592288" cy="1872208"/>
              <a:chOff x="1187624" y="1340768"/>
              <a:chExt cx="5616624" cy="4320480"/>
            </a:xfrm>
          </p:grpSpPr>
          <p:sp>
            <p:nvSpPr>
              <p:cNvPr id="17" name="Прямоугольник 14"/>
              <p:cNvSpPr/>
              <p:nvPr/>
            </p:nvSpPr>
            <p:spPr>
              <a:xfrm>
                <a:off x="1187624" y="2924944"/>
                <a:ext cx="5184576" cy="1800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с двумя скругленными соседними углами 17"/>
              <p:cNvSpPr/>
              <p:nvPr/>
            </p:nvSpPr>
            <p:spPr>
              <a:xfrm>
                <a:off x="4283968" y="1340768"/>
                <a:ext cx="2088232" cy="1584176"/>
              </a:xfrm>
              <a:prstGeom prst="round2Same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40364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483768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9208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4211960" y="4725144"/>
                <a:ext cx="1080120" cy="93610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Равнобедренный треугольник 22"/>
              <p:cNvSpPr/>
              <p:nvPr/>
            </p:nvSpPr>
            <p:spPr>
              <a:xfrm flipV="1">
                <a:off x="1835696" y="1700808"/>
                <a:ext cx="1008112" cy="1224136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860032" y="1700808"/>
                <a:ext cx="936104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rot="16200000">
                <a:off x="6120172" y="3537012"/>
                <a:ext cx="936104" cy="43204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79512" y="260648"/>
              <a:ext cx="2880320" cy="208823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Стрелка влево 25">
            <a:hlinkClick r:id="rId3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>
            <a:hlinkClick r:id="rId4" action="ppaction://hlinksldjump"/>
          </p:cNvPr>
          <p:cNvSpPr/>
          <p:nvPr/>
        </p:nvSpPr>
        <p:spPr>
          <a:xfrm flipH="1">
            <a:off x="1331640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6200000">
            <a:off x="7722674" y="4706819"/>
            <a:ext cx="733281" cy="337884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6200000">
            <a:off x="7722674" y="3506686"/>
            <a:ext cx="733281" cy="337884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6200000">
            <a:off x="7722674" y="2306552"/>
            <a:ext cx="733281" cy="33788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6200000">
            <a:off x="7722674" y="1106418"/>
            <a:ext cx="733281" cy="33788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73988E-6 L -0.3217 0.48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42775E-6 L -0.3217 0.306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5607E-7 L -0.3217 0.12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19653E-6 L -0.3217 -0.0534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Pictures\фоны\flower-pattern-soft-pastel-free-3377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4751512" y="2708920"/>
            <a:ext cx="4392488" cy="3384376"/>
            <a:chOff x="1187624" y="1340768"/>
            <a:chExt cx="5616624" cy="43204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187624" y="2924944"/>
              <a:ext cx="5184576" cy="1800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>
              <a:off x="4283968" y="1340768"/>
              <a:ext cx="2088232" cy="1584176"/>
            </a:xfrm>
            <a:prstGeom prst="round2Same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40364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483768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529208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11960" y="4725144"/>
              <a:ext cx="1080120" cy="93610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flipV="1">
              <a:off x="1835696" y="1700808"/>
              <a:ext cx="1008112" cy="1224136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860032" y="1700808"/>
              <a:ext cx="93610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rot="16200000">
              <a:off x="6120172" y="3537012"/>
              <a:ext cx="936104" cy="432048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6093296"/>
            <a:ext cx="9144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>
            <a:hlinkClick r:id="rId4" action="ppaction://hlinksldjump"/>
          </p:cNvPr>
          <p:cNvSpPr/>
          <p:nvPr/>
        </p:nvSpPr>
        <p:spPr>
          <a:xfrm>
            <a:off x="179512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Железновы - Паровоз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1.16528 0.0053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00" y="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027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20</Words>
  <Application>Microsoft Office PowerPoint</Application>
  <PresentationFormat>Экран (4:3)</PresentationFormat>
  <Paragraphs>5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Дидактическая игра Паровозик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admin</cp:lastModifiedBy>
  <cp:revision>21</cp:revision>
  <dcterms:created xsi:type="dcterms:W3CDTF">2016-04-20T08:46:19Z</dcterms:created>
  <dcterms:modified xsi:type="dcterms:W3CDTF">2018-12-22T15:18:18Z</dcterms:modified>
</cp:coreProperties>
</file>